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59" r:id="rId3"/>
    <p:sldId id="260" r:id="rId4"/>
    <p:sldId id="261" r:id="rId5"/>
    <p:sldId id="262" r:id="rId6"/>
    <p:sldId id="281" r:id="rId7"/>
    <p:sldId id="299" r:id="rId8"/>
    <p:sldId id="297" r:id="rId9"/>
    <p:sldId id="304" r:id="rId10"/>
    <p:sldId id="296" r:id="rId11"/>
    <p:sldId id="284" r:id="rId12"/>
    <p:sldId id="285" r:id="rId13"/>
    <p:sldId id="301" r:id="rId14"/>
    <p:sldId id="292" r:id="rId15"/>
    <p:sldId id="293" r:id="rId16"/>
    <p:sldId id="278" r:id="rId17"/>
    <p:sldId id="280" r:id="rId18"/>
    <p:sldId id="282" r:id="rId19"/>
    <p:sldId id="294" r:id="rId20"/>
    <p:sldId id="303" r:id="rId21"/>
    <p:sldId id="298" r:id="rId22"/>
    <p:sldId id="300" r:id="rId23"/>
    <p:sldId id="288" r:id="rId24"/>
    <p:sldId id="266" r:id="rId25"/>
    <p:sldId id="289" r:id="rId26"/>
    <p:sldId id="305" r:id="rId27"/>
    <p:sldId id="272" r:id="rId28"/>
    <p:sldId id="302" r:id="rId29"/>
    <p:sldId id="29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1C1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F4400-D7E4-430A-3E57-8A549D0135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25FF7-0B43-AFB6-EDA7-8EA0AA4FF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BF1F7-F37C-5D70-B84A-9F12BBBDA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A7898-D49F-4EBF-9E6C-F66BF8EC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C3EC7-BAF3-27B5-4E82-6A69788D7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7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4744-6540-1B25-B2D9-05D6AF1F1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15AFD-FF92-4ED6-3855-6EDE81D31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8AA62-48DA-33C6-0CC7-602F0DC7C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30CF0-8D14-2A31-FF6B-DCCAE88C1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94B7E-3F25-36C1-BD0F-38BA6F92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88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8C32B-EBEC-E7BC-E22D-8B2E535CC3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99958-A507-07EE-318A-80E25D2D7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2C114-8D2B-54A9-3290-E298E21B8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6BA84-8CD2-C5CC-A348-60F40EDE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06578-06AB-0228-27AC-BD83F9DB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941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CB46E-F192-A2F6-9D05-843C4DA7A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499B4-97C0-3323-9561-837E585B2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B7F4E-438A-4704-FC2A-2C628E8E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9523D-9A9F-BC5B-CFC0-723F78B08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0A80F-0FC6-CAA6-B4B2-D6DD770D8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28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A72A1-6006-A749-2B2F-BAD2B718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C453B-1C40-C18A-7F10-C22935E16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77841-7FCD-C280-A7AE-F94983170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9C3AB-0D7B-ED9C-0716-E77112A4D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DF1A5-7401-E7CC-C9D8-1068CB87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07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052E2-C926-518B-B985-F2FF0E04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BA7C2-6FB5-71A4-BCD8-EF2D77D9B3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CEF2E-BFDB-F77B-22AC-D5F2988B3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E64229-2B9F-81A2-9969-9D387B86E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0F6F82-0008-A191-1373-11A1A2DEA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F876F-61C1-2F2C-8B3E-628CB72D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51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7DAFA-DB94-8E2F-4AD4-71FE18D9A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C63CE-B509-CB99-81D6-AC9493D09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790BF-4507-B185-25AC-F1BDB1CF5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343E9F-7090-725C-475C-4C64B8CC6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0C6A76-E595-1167-0B78-D87BE9DF7E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299A44-2C39-6536-F184-14CD7F8C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39E270-E345-C82C-777E-187A709A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2AB47B-F817-D7F6-12AE-927AC0DAD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00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CCB07-F2C1-4027-E755-AA3D1126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6E1D2-3BC1-8DED-A9EE-FB0B2545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354F39-718A-F18D-B450-13DEB9C7D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55F007-76B8-CF72-A43D-FB98B0F8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0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CCE80D-7D57-67AB-B27A-51D839900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6B8C8-5AC7-E88F-5FAB-D2B07C65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4B17C-A043-4050-BF2F-0AB769A6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0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B5B4-79C7-BD99-5E83-676DB8E82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3FFE7-841C-ED39-1540-4E61DCDB3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A5EBD-EFBE-216C-F52A-40ADF6A23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AD80F-C85F-7526-10EC-29C2C6B5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62184-CE5E-4A1F-940F-216D867CA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D022A-607C-9462-C266-4542A68B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5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47712-4EE0-4DD5-8D13-F583FF592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1C9CF-7B1F-7DF7-95E2-B9EB4FA8A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3DB806-1C28-3F40-EA80-8F4622FAE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12342-3DFE-9EBA-1CF6-003AB58E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A921D-B19B-BA8B-13C1-17B1F2C7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7FC0B-3FAD-CAB0-01EF-33B34510A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83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EF65AA-8E0A-5D47-8AD5-13AA33B2A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E413B-D51E-8632-3FBA-7B8D63533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93553-6C75-4102-F2A4-7E60A69E03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5E9C1-21C3-4432-ABEC-0ED52964D31F}" type="datetimeFigureOut">
              <a:rPr lang="en-US" smtClean="0"/>
              <a:t>6/21/2023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DAD22-051C-C853-21C5-DCA1B3F1A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FD165-8091-F3B7-5749-74A5A5CE4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AA679-5ABE-4987-A2D4-A27DA2EE0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66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CF3488-7AA2-4C9F-C2C1-3A1414F3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" y="0"/>
            <a:ext cx="120700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65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1B948-5D0C-CC16-2302-E14F778B6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" y="0"/>
            <a:ext cx="107899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39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190F4C-224C-6CAD-759A-997F3AECB85A}"/>
              </a:ext>
            </a:extLst>
          </p:cNvPr>
          <p:cNvSpPr txBox="1"/>
          <p:nvPr/>
        </p:nvSpPr>
        <p:spPr>
          <a:xfrm>
            <a:off x="2460173" y="313873"/>
            <a:ext cx="189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No-UV-treated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4D968C-D3A2-011B-8FF2-E136B28D6C1A}"/>
              </a:ext>
            </a:extLst>
          </p:cNvPr>
          <p:cNvSpPr txBox="1"/>
          <p:nvPr/>
        </p:nvSpPr>
        <p:spPr>
          <a:xfrm>
            <a:off x="224855" y="42672"/>
            <a:ext cx="325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EAE0F-E7FF-643C-FCB1-FF387DFA1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611" y="1078137"/>
            <a:ext cx="6157337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0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5FA09B-7510-5E84-4496-F0BBBFC9931D}"/>
              </a:ext>
            </a:extLst>
          </p:cNvPr>
          <p:cNvSpPr txBox="1"/>
          <p:nvPr/>
        </p:nvSpPr>
        <p:spPr>
          <a:xfrm>
            <a:off x="2432955" y="578758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UV-treated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D74F5F-C9A5-E8C4-FB27-25B906CAF156}"/>
              </a:ext>
            </a:extLst>
          </p:cNvPr>
          <p:cNvSpPr txBox="1"/>
          <p:nvPr/>
        </p:nvSpPr>
        <p:spPr>
          <a:xfrm>
            <a:off x="224855" y="42672"/>
            <a:ext cx="325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ACF069-BEF5-DE41-426E-29812BDDC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919" y="991927"/>
            <a:ext cx="6160283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85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59C60C-6471-A2E7-D81D-E6929A901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013" y="773962"/>
            <a:ext cx="7071973" cy="531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7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9F3E44-3E4A-5133-2726-DD10593E5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57" y="199376"/>
            <a:ext cx="10469613" cy="656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60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2F3892-C93B-D1AB-899B-28E6C5FEE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034" y="146019"/>
            <a:ext cx="10479932" cy="65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56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07BA51-EB59-2FA3-F31B-22FE7CCCF6ED}"/>
              </a:ext>
            </a:extLst>
          </p:cNvPr>
          <p:cNvSpPr txBox="1"/>
          <p:nvPr/>
        </p:nvSpPr>
        <p:spPr>
          <a:xfrm>
            <a:off x="3387777" y="232781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UV-treated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65FF70-D981-7514-8BE6-0B04D78C69E2}"/>
              </a:ext>
            </a:extLst>
          </p:cNvPr>
          <p:cNvSpPr txBox="1"/>
          <p:nvPr/>
        </p:nvSpPr>
        <p:spPr>
          <a:xfrm>
            <a:off x="0" y="502620"/>
            <a:ext cx="1933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F30A82-4206-EE8B-4504-97E137A59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043" y="702273"/>
            <a:ext cx="6874589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3C216-A464-2F59-7C94-7959E8CC837B}"/>
              </a:ext>
            </a:extLst>
          </p:cNvPr>
          <p:cNvSpPr txBox="1"/>
          <p:nvPr/>
        </p:nvSpPr>
        <p:spPr>
          <a:xfrm>
            <a:off x="4543604" y="5251322"/>
            <a:ext cx="3920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Clade volume (log</a:t>
            </a:r>
            <a:r>
              <a:rPr lang="en-US" sz="2600" b="1" baseline="-25000" dirty="0"/>
              <a:t>2</a:t>
            </a:r>
            <a:r>
              <a:rPr lang="en-US" sz="2600" b="1" dirty="0"/>
              <a:t>(</a:t>
            </a:r>
            <a:r>
              <a:rPr lang="el-GR" sz="2600" b="1" dirty="0"/>
              <a:t>μ</a:t>
            </a:r>
            <a:r>
              <a:rPr lang="en-US" sz="2600" b="1" dirty="0"/>
              <a:t>m</a:t>
            </a:r>
            <a:r>
              <a:rPr lang="en-US" sz="2600" b="1" baseline="30000" dirty="0"/>
              <a:t>3</a:t>
            </a:r>
            <a:r>
              <a:rPr lang="en-US" sz="2600" b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076881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0FD2E7-2F5C-A24B-1F63-C1DCA5ED0DBA}"/>
              </a:ext>
            </a:extLst>
          </p:cNvPr>
          <p:cNvSpPr txBox="1"/>
          <p:nvPr/>
        </p:nvSpPr>
        <p:spPr>
          <a:xfrm>
            <a:off x="3356026" y="331326"/>
            <a:ext cx="1695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No-UV-treated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F4F87E-7132-962C-FC7E-2871B82C3692}"/>
              </a:ext>
            </a:extLst>
          </p:cNvPr>
          <p:cNvSpPr txBox="1"/>
          <p:nvPr/>
        </p:nvSpPr>
        <p:spPr>
          <a:xfrm>
            <a:off x="134910" y="54327"/>
            <a:ext cx="1573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90B6FF-1CCF-97C8-4391-A458777F2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903" y="700658"/>
            <a:ext cx="6858000" cy="45649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45E059-8B27-1CB3-5429-E3D6B1832351}"/>
              </a:ext>
            </a:extLst>
          </p:cNvPr>
          <p:cNvSpPr txBox="1"/>
          <p:nvPr/>
        </p:nvSpPr>
        <p:spPr>
          <a:xfrm>
            <a:off x="4543604" y="5251322"/>
            <a:ext cx="3920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Clade volume (log</a:t>
            </a:r>
            <a:r>
              <a:rPr lang="en-US" sz="2600" b="1" baseline="-25000" dirty="0"/>
              <a:t>2</a:t>
            </a:r>
            <a:r>
              <a:rPr lang="en-US" sz="2600" b="1" dirty="0"/>
              <a:t>(</a:t>
            </a:r>
            <a:r>
              <a:rPr lang="el-GR" sz="2600" b="1" dirty="0"/>
              <a:t>μ</a:t>
            </a:r>
            <a:r>
              <a:rPr lang="en-US" sz="2600" b="1" dirty="0"/>
              <a:t>m</a:t>
            </a:r>
            <a:r>
              <a:rPr lang="en-US" sz="2600" b="1" baseline="30000" dirty="0"/>
              <a:t>3</a:t>
            </a:r>
            <a:r>
              <a:rPr lang="en-US" sz="2600" b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41822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E89542A-E1E5-70E0-F752-56A4B0BCBB7E}"/>
              </a:ext>
            </a:extLst>
          </p:cNvPr>
          <p:cNvSpPr txBox="1"/>
          <p:nvPr/>
        </p:nvSpPr>
        <p:spPr>
          <a:xfrm>
            <a:off x="224855" y="42672"/>
            <a:ext cx="3254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 (all figure components are separate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4738B8-EC49-207E-39B1-D67783D05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49" y="1424566"/>
            <a:ext cx="5521174" cy="3675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E15B68-05F5-06E9-9E4D-94921A409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956" y="1403180"/>
            <a:ext cx="5507459" cy="36667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9EEB9C-99FE-F9FE-21BB-4F43A90891C7}"/>
              </a:ext>
            </a:extLst>
          </p:cNvPr>
          <p:cNvSpPr txBox="1"/>
          <p:nvPr/>
        </p:nvSpPr>
        <p:spPr>
          <a:xfrm>
            <a:off x="1182585" y="1506511"/>
            <a:ext cx="147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UV-treated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A1E92-BB9F-2733-A2CA-68F39CA4E2B8}"/>
              </a:ext>
            </a:extLst>
          </p:cNvPr>
          <p:cNvSpPr txBox="1"/>
          <p:nvPr/>
        </p:nvSpPr>
        <p:spPr>
          <a:xfrm>
            <a:off x="6649088" y="1506511"/>
            <a:ext cx="1892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No-UV-treated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F3B80-1384-165E-391D-A272944B57B9}"/>
              </a:ext>
            </a:extLst>
          </p:cNvPr>
          <p:cNvSpPr txBox="1"/>
          <p:nvPr/>
        </p:nvSpPr>
        <p:spPr>
          <a:xfrm>
            <a:off x="4543604" y="5251322"/>
            <a:ext cx="39208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Clade volume (log</a:t>
            </a:r>
            <a:r>
              <a:rPr lang="en-US" sz="2600" b="1" baseline="-25000" dirty="0"/>
              <a:t>2</a:t>
            </a:r>
            <a:r>
              <a:rPr lang="en-US" sz="2600" b="1" dirty="0"/>
              <a:t>(</a:t>
            </a:r>
            <a:r>
              <a:rPr lang="el-GR" sz="2600" b="1" dirty="0"/>
              <a:t>μ</a:t>
            </a:r>
            <a:r>
              <a:rPr lang="en-US" sz="2600" b="1" dirty="0"/>
              <a:t>m</a:t>
            </a:r>
            <a:r>
              <a:rPr lang="en-US" sz="2600" b="1" baseline="30000" dirty="0"/>
              <a:t>3</a:t>
            </a:r>
            <a:r>
              <a:rPr lang="en-US" sz="2600" b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42271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34E008F-A1E0-49CB-B561-59AF8ACED39C}"/>
              </a:ext>
            </a:extLst>
          </p:cNvPr>
          <p:cNvGrpSpPr/>
          <p:nvPr/>
        </p:nvGrpSpPr>
        <p:grpSpPr>
          <a:xfrm>
            <a:off x="650616" y="-120252"/>
            <a:ext cx="10416625" cy="6864751"/>
            <a:chOff x="611466" y="-179353"/>
            <a:chExt cx="10416625" cy="68647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9600AB7-D9CF-54D2-7AFF-B800FF482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63908" y="119437"/>
              <a:ext cx="9864183" cy="656596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35C7054-351E-A8BC-AD63-EB34DB8FCA6D}"/>
                </a:ext>
              </a:extLst>
            </p:cNvPr>
            <p:cNvSpPr txBox="1"/>
            <p:nvPr/>
          </p:nvSpPr>
          <p:spPr>
            <a:xfrm rot="16200000">
              <a:off x="-2292903" y="2725016"/>
              <a:ext cx="64550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/>
                <a:t>Number clades &gt; 22  (log</a:t>
              </a:r>
              <a:r>
                <a:rPr lang="en-US" sz="3600" b="1" baseline="-25000" dirty="0"/>
                <a:t>2</a:t>
              </a:r>
              <a:r>
                <a:rPr lang="en-US" sz="3600" b="1" dirty="0"/>
                <a:t>(</a:t>
              </a:r>
              <a:r>
                <a:rPr lang="el-GR" sz="3600" b="1" dirty="0"/>
                <a:t>μ</a:t>
              </a:r>
              <a:r>
                <a:rPr lang="en-US" sz="3600" b="1" dirty="0"/>
                <a:t>m</a:t>
              </a:r>
              <a:r>
                <a:rPr lang="en-US" sz="3600" b="1" baseline="30000" dirty="0"/>
                <a:t>3</a:t>
              </a:r>
              <a:r>
                <a:rPr lang="en-US" sz="3600" b="1" dirty="0"/>
                <a:t>))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304BF2C-5EFA-4183-5F51-F5D8C70773DD}"/>
              </a:ext>
            </a:extLst>
          </p:cNvPr>
          <p:cNvSpPr/>
          <p:nvPr/>
        </p:nvSpPr>
        <p:spPr>
          <a:xfrm>
            <a:off x="2076063" y="5563343"/>
            <a:ext cx="307774" cy="129355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C6C47-CB79-3900-4528-5B5455005144}"/>
              </a:ext>
            </a:extLst>
          </p:cNvPr>
          <p:cNvSpPr/>
          <p:nvPr/>
        </p:nvSpPr>
        <p:spPr>
          <a:xfrm>
            <a:off x="3278207" y="5491976"/>
            <a:ext cx="307774" cy="20072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551394-902F-359A-4653-AA7C05A5E5E9}"/>
              </a:ext>
            </a:extLst>
          </p:cNvPr>
          <p:cNvSpPr/>
          <p:nvPr/>
        </p:nvSpPr>
        <p:spPr>
          <a:xfrm>
            <a:off x="4474361" y="5491976"/>
            <a:ext cx="307774" cy="20072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82C2E6-0539-3A81-6C75-31942E18C780}"/>
              </a:ext>
            </a:extLst>
          </p:cNvPr>
          <p:cNvSpPr/>
          <p:nvPr/>
        </p:nvSpPr>
        <p:spPr>
          <a:xfrm>
            <a:off x="5679435" y="4439300"/>
            <a:ext cx="307774" cy="1253398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000CB7-1ECA-A4A8-F5FF-9409818B80AB}"/>
              </a:ext>
            </a:extLst>
          </p:cNvPr>
          <p:cNvSpPr/>
          <p:nvPr/>
        </p:nvSpPr>
        <p:spPr>
          <a:xfrm>
            <a:off x="8076203" y="4737987"/>
            <a:ext cx="307774" cy="954711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4E8DF0-29CD-B24B-F3DB-9E4FC7580F6F}"/>
              </a:ext>
            </a:extLst>
          </p:cNvPr>
          <p:cNvSpPr/>
          <p:nvPr/>
        </p:nvSpPr>
        <p:spPr>
          <a:xfrm>
            <a:off x="6877829" y="5195355"/>
            <a:ext cx="307774" cy="497344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FB910E-612B-5A9C-EA50-0B03E4FC3DFF}"/>
              </a:ext>
            </a:extLst>
          </p:cNvPr>
          <p:cNvSpPr/>
          <p:nvPr/>
        </p:nvSpPr>
        <p:spPr>
          <a:xfrm>
            <a:off x="2466792" y="4789606"/>
            <a:ext cx="307774" cy="903091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F8C4064-2313-BDB6-E909-AA16C30382C7}"/>
              </a:ext>
            </a:extLst>
          </p:cNvPr>
          <p:cNvSpPr/>
          <p:nvPr/>
        </p:nvSpPr>
        <p:spPr>
          <a:xfrm>
            <a:off x="3662946" y="3762678"/>
            <a:ext cx="307774" cy="193002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776B7A-EDD6-09E2-EE22-22AB680F35AC}"/>
              </a:ext>
            </a:extLst>
          </p:cNvPr>
          <p:cNvSpPr/>
          <p:nvPr/>
        </p:nvSpPr>
        <p:spPr>
          <a:xfrm>
            <a:off x="4865539" y="1819577"/>
            <a:ext cx="307774" cy="3873121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A81BFD-6E68-1B98-A012-66BA31CD2C71}"/>
              </a:ext>
            </a:extLst>
          </p:cNvPr>
          <p:cNvSpPr/>
          <p:nvPr/>
        </p:nvSpPr>
        <p:spPr>
          <a:xfrm>
            <a:off x="6079562" y="3294048"/>
            <a:ext cx="307774" cy="239865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15CB55-B834-7280-2DF9-A59200D8B728}"/>
              </a:ext>
            </a:extLst>
          </p:cNvPr>
          <p:cNvSpPr/>
          <p:nvPr/>
        </p:nvSpPr>
        <p:spPr>
          <a:xfrm>
            <a:off x="7270725" y="3442638"/>
            <a:ext cx="307774" cy="225006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69A9B7-9F86-F0B8-7F05-A8DA6791E81B}"/>
              </a:ext>
            </a:extLst>
          </p:cNvPr>
          <p:cNvSpPr/>
          <p:nvPr/>
        </p:nvSpPr>
        <p:spPr>
          <a:xfrm>
            <a:off x="8473318" y="3671236"/>
            <a:ext cx="307774" cy="2021461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11D675-E62E-FDB7-D29C-AF6EF67EBA98}"/>
              </a:ext>
            </a:extLst>
          </p:cNvPr>
          <p:cNvSpPr/>
          <p:nvPr/>
        </p:nvSpPr>
        <p:spPr>
          <a:xfrm>
            <a:off x="4865539" y="6334818"/>
            <a:ext cx="1121670" cy="400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65BE55-9A1F-96D4-35B2-9A3A9400E3BE}"/>
              </a:ext>
            </a:extLst>
          </p:cNvPr>
          <p:cNvSpPr txBox="1"/>
          <p:nvPr/>
        </p:nvSpPr>
        <p:spPr>
          <a:xfrm>
            <a:off x="3921545" y="6174559"/>
            <a:ext cx="3186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Month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26C56B-F4A1-C562-1BFE-C35C134ED78A}"/>
              </a:ext>
            </a:extLst>
          </p:cNvPr>
          <p:cNvSpPr/>
          <p:nvPr/>
        </p:nvSpPr>
        <p:spPr>
          <a:xfrm>
            <a:off x="9096866" y="2234153"/>
            <a:ext cx="2337847" cy="1630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CDC79-9688-365A-D313-0D8845FF4E02}"/>
              </a:ext>
            </a:extLst>
          </p:cNvPr>
          <p:cNvSpPr txBox="1"/>
          <p:nvPr/>
        </p:nvSpPr>
        <p:spPr>
          <a:xfrm>
            <a:off x="9294829" y="2045616"/>
            <a:ext cx="2337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Treatment</a:t>
            </a:r>
          </a:p>
        </p:txBody>
      </p:sp>
    </p:spTree>
    <p:extLst>
      <p:ext uri="{BB962C8B-B14F-4D97-AF65-F5344CB8AC3E}">
        <p14:creationId xmlns:p14="http://schemas.microsoft.com/office/powerpoint/2010/main" val="388190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4F8CA-1784-09DC-C4BD-A268E6E55C43}"/>
              </a:ext>
            </a:extLst>
          </p:cNvPr>
          <p:cNvSpPr txBox="1"/>
          <p:nvPr/>
        </p:nvSpPr>
        <p:spPr>
          <a:xfrm>
            <a:off x="224855" y="42672"/>
            <a:ext cx="325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2DC25-6BE5-83CC-08F1-210FEA133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535" y="412004"/>
            <a:ext cx="98679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5219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3B6E8A-3508-CE76-1D8F-F5D56E24D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449" y="351787"/>
            <a:ext cx="8680361" cy="62795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C850C72-1F96-0FA7-6B3B-AB8D3F873943}"/>
              </a:ext>
            </a:extLst>
          </p:cNvPr>
          <p:cNvSpPr/>
          <p:nvPr/>
        </p:nvSpPr>
        <p:spPr>
          <a:xfrm>
            <a:off x="2936251" y="2214465"/>
            <a:ext cx="236376" cy="3178629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4F03AC-474F-66B2-4404-E859BDB6F570}"/>
              </a:ext>
            </a:extLst>
          </p:cNvPr>
          <p:cNvSpPr/>
          <p:nvPr/>
        </p:nvSpPr>
        <p:spPr>
          <a:xfrm>
            <a:off x="3804212" y="646923"/>
            <a:ext cx="236376" cy="4743056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BC5FC7-AFF9-0F5B-506B-0DD4AE666191}"/>
              </a:ext>
            </a:extLst>
          </p:cNvPr>
          <p:cNvSpPr/>
          <p:nvPr/>
        </p:nvSpPr>
        <p:spPr>
          <a:xfrm>
            <a:off x="4684613" y="2208233"/>
            <a:ext cx="236376" cy="3178629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10E64D-5A10-A90C-1753-6D88F5F6B893}"/>
              </a:ext>
            </a:extLst>
          </p:cNvPr>
          <p:cNvSpPr/>
          <p:nvPr/>
        </p:nvSpPr>
        <p:spPr>
          <a:xfrm>
            <a:off x="5545478" y="1020147"/>
            <a:ext cx="236376" cy="4363599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B545-1557-3103-654B-FE7696D19D56}"/>
              </a:ext>
            </a:extLst>
          </p:cNvPr>
          <p:cNvSpPr/>
          <p:nvPr/>
        </p:nvSpPr>
        <p:spPr>
          <a:xfrm>
            <a:off x="6419440" y="1464933"/>
            <a:ext cx="236376" cy="3915698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49709A-E50D-BE5F-97BD-93236029A3E4}"/>
              </a:ext>
            </a:extLst>
          </p:cNvPr>
          <p:cNvSpPr/>
          <p:nvPr/>
        </p:nvSpPr>
        <p:spPr>
          <a:xfrm>
            <a:off x="7301946" y="1471371"/>
            <a:ext cx="236376" cy="3912583"/>
          </a:xfrm>
          <a:prstGeom prst="rect">
            <a:avLst/>
          </a:prstGeom>
          <a:pattFill prst="wdUpDiag">
            <a:fgClr>
              <a:srgbClr val="0000FF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EFACAB-A98A-15D0-752C-0BD115731981}"/>
              </a:ext>
            </a:extLst>
          </p:cNvPr>
          <p:cNvSpPr/>
          <p:nvPr/>
        </p:nvSpPr>
        <p:spPr>
          <a:xfrm>
            <a:off x="3229134" y="1109382"/>
            <a:ext cx="236376" cy="4286987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AB2757-501E-6911-3989-52995CE49D32}"/>
              </a:ext>
            </a:extLst>
          </p:cNvPr>
          <p:cNvSpPr/>
          <p:nvPr/>
        </p:nvSpPr>
        <p:spPr>
          <a:xfrm>
            <a:off x="4095296" y="2601532"/>
            <a:ext cx="236376" cy="2803702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A06ED3-BA36-2A4A-1237-2E83DD5A031D}"/>
              </a:ext>
            </a:extLst>
          </p:cNvPr>
          <p:cNvSpPr/>
          <p:nvPr/>
        </p:nvSpPr>
        <p:spPr>
          <a:xfrm>
            <a:off x="4980775" y="1929653"/>
            <a:ext cx="236376" cy="347157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BF3A4B-97CF-2A28-A105-107A1C4115D3}"/>
              </a:ext>
            </a:extLst>
          </p:cNvPr>
          <p:cNvSpPr/>
          <p:nvPr/>
        </p:nvSpPr>
        <p:spPr>
          <a:xfrm>
            <a:off x="5846937" y="2929944"/>
            <a:ext cx="236376" cy="2467266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30D4EC-FFBD-57DD-F291-AE6D92CC4EF1}"/>
              </a:ext>
            </a:extLst>
          </p:cNvPr>
          <p:cNvSpPr/>
          <p:nvPr/>
        </p:nvSpPr>
        <p:spPr>
          <a:xfrm>
            <a:off x="6711736" y="2084294"/>
            <a:ext cx="236376" cy="3315343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E791D3-BCB1-A42D-14D4-EB08AF8935C1}"/>
              </a:ext>
            </a:extLst>
          </p:cNvPr>
          <p:cNvSpPr/>
          <p:nvPr/>
        </p:nvSpPr>
        <p:spPr>
          <a:xfrm>
            <a:off x="7588567" y="1815921"/>
            <a:ext cx="236376" cy="3573265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80928B-DF82-2CD4-F22A-A6B163C1A924}"/>
              </a:ext>
            </a:extLst>
          </p:cNvPr>
          <p:cNvSpPr/>
          <p:nvPr/>
        </p:nvSpPr>
        <p:spPr>
          <a:xfrm>
            <a:off x="2936431" y="646923"/>
            <a:ext cx="236376" cy="1592882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4EA139-43E3-58D3-46A5-137DB252EA16}"/>
              </a:ext>
            </a:extLst>
          </p:cNvPr>
          <p:cNvSpPr/>
          <p:nvPr/>
        </p:nvSpPr>
        <p:spPr>
          <a:xfrm>
            <a:off x="4684613" y="646923"/>
            <a:ext cx="236376" cy="1561310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DED180-3B9B-E04E-0D9A-F7D2CD2780B0}"/>
              </a:ext>
            </a:extLst>
          </p:cNvPr>
          <p:cNvSpPr/>
          <p:nvPr/>
        </p:nvSpPr>
        <p:spPr>
          <a:xfrm>
            <a:off x="5544468" y="684278"/>
            <a:ext cx="236376" cy="335869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A445F2-DC8A-7D91-10D9-412243AFD44D}"/>
              </a:ext>
            </a:extLst>
          </p:cNvPr>
          <p:cNvSpPr/>
          <p:nvPr/>
        </p:nvSpPr>
        <p:spPr>
          <a:xfrm>
            <a:off x="6419791" y="684278"/>
            <a:ext cx="236376" cy="787093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FC727B2-E8DA-9BF1-6F0F-D1173E3E76B1}"/>
              </a:ext>
            </a:extLst>
          </p:cNvPr>
          <p:cNvSpPr/>
          <p:nvPr/>
        </p:nvSpPr>
        <p:spPr>
          <a:xfrm>
            <a:off x="7301838" y="684278"/>
            <a:ext cx="236376" cy="773645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79FDA0-30EC-9A62-4C14-73F7582B295C}"/>
              </a:ext>
            </a:extLst>
          </p:cNvPr>
          <p:cNvSpPr/>
          <p:nvPr/>
        </p:nvSpPr>
        <p:spPr>
          <a:xfrm>
            <a:off x="3219386" y="646923"/>
            <a:ext cx="255132" cy="45975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D1058D-46D8-0C42-9DDC-43DD5E40BE61}"/>
              </a:ext>
            </a:extLst>
          </p:cNvPr>
          <p:cNvSpPr/>
          <p:nvPr/>
        </p:nvSpPr>
        <p:spPr>
          <a:xfrm>
            <a:off x="4096039" y="646923"/>
            <a:ext cx="236376" cy="194987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011F025-F06D-88A2-644F-E3F0CF0C313D}"/>
              </a:ext>
            </a:extLst>
          </p:cNvPr>
          <p:cNvSpPr/>
          <p:nvPr/>
        </p:nvSpPr>
        <p:spPr>
          <a:xfrm>
            <a:off x="4973329" y="646923"/>
            <a:ext cx="243822" cy="12826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991BEE-DBC0-A1AA-3FEA-75D3745282E9}"/>
              </a:ext>
            </a:extLst>
          </p:cNvPr>
          <p:cNvSpPr/>
          <p:nvPr/>
        </p:nvSpPr>
        <p:spPr>
          <a:xfrm>
            <a:off x="5836413" y="684279"/>
            <a:ext cx="248480" cy="223626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2384C7-1DE2-0D1E-2DD7-6DDCFD0961A8}"/>
              </a:ext>
            </a:extLst>
          </p:cNvPr>
          <p:cNvSpPr/>
          <p:nvPr/>
        </p:nvSpPr>
        <p:spPr>
          <a:xfrm>
            <a:off x="6711736" y="684279"/>
            <a:ext cx="236376" cy="139054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5705D-0900-9C7D-2153-60DD52594DBF}"/>
              </a:ext>
            </a:extLst>
          </p:cNvPr>
          <p:cNvSpPr/>
          <p:nvPr/>
        </p:nvSpPr>
        <p:spPr>
          <a:xfrm>
            <a:off x="7584901" y="684279"/>
            <a:ext cx="236376" cy="112339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2FFE157-06F9-6CD8-785E-301F9D396644}"/>
              </a:ext>
            </a:extLst>
          </p:cNvPr>
          <p:cNvSpPr/>
          <p:nvPr/>
        </p:nvSpPr>
        <p:spPr>
          <a:xfrm>
            <a:off x="8355418" y="3823761"/>
            <a:ext cx="187305" cy="30878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D9397D0-70F0-0D76-91C5-53A0B7DF07B8}"/>
              </a:ext>
            </a:extLst>
          </p:cNvPr>
          <p:cNvSpPr txBox="1"/>
          <p:nvPr/>
        </p:nvSpPr>
        <p:spPr>
          <a:xfrm>
            <a:off x="8642903" y="3672075"/>
            <a:ext cx="2305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&gt;1 micro-lump</a:t>
            </a:r>
          </a:p>
          <a:p>
            <a:r>
              <a:rPr lang="en-US" sz="2400" b="1" dirty="0"/>
              <a:t>per clade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494730-9B53-03DF-F60B-264D8575BDC1}"/>
              </a:ext>
            </a:extLst>
          </p:cNvPr>
          <p:cNvSpPr txBox="1"/>
          <p:nvPr/>
        </p:nvSpPr>
        <p:spPr>
          <a:xfrm>
            <a:off x="8642903" y="4474321"/>
            <a:ext cx="23286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≤ 1 micro-lump</a:t>
            </a:r>
          </a:p>
          <a:p>
            <a:r>
              <a:rPr lang="en-US" sz="2400" b="1" dirty="0"/>
              <a:t>per clade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0ED9E09-AAB0-9006-A8D4-E47A1BE47B19}"/>
              </a:ext>
            </a:extLst>
          </p:cNvPr>
          <p:cNvSpPr/>
          <p:nvPr/>
        </p:nvSpPr>
        <p:spPr>
          <a:xfrm>
            <a:off x="8364597" y="4604128"/>
            <a:ext cx="187305" cy="308788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486ECE-21EC-F3F7-52DD-1660F4452F9A}"/>
              </a:ext>
            </a:extLst>
          </p:cNvPr>
          <p:cNvSpPr txBox="1"/>
          <p:nvPr/>
        </p:nvSpPr>
        <p:spPr>
          <a:xfrm rot="16200000">
            <a:off x="-1952343" y="2514956"/>
            <a:ext cx="60928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Proportion micro-lumps/clade</a:t>
            </a:r>
          </a:p>
          <a:p>
            <a:pPr algn="ctr"/>
            <a:r>
              <a:rPr lang="en-US" sz="3200" b="1" dirty="0"/>
              <a:t>(clades &gt; 22  (log</a:t>
            </a:r>
            <a:r>
              <a:rPr lang="en-US" sz="3200" b="1" baseline="-25000" dirty="0"/>
              <a:t>2</a:t>
            </a:r>
            <a:r>
              <a:rPr lang="en-US" sz="3200" b="1" dirty="0"/>
              <a:t>(</a:t>
            </a:r>
            <a:r>
              <a:rPr lang="el-GR" sz="3200" b="1" dirty="0"/>
              <a:t>μ</a:t>
            </a:r>
            <a:r>
              <a:rPr lang="en-US" sz="3200" b="1" dirty="0"/>
              <a:t>m</a:t>
            </a:r>
            <a:r>
              <a:rPr lang="en-US" sz="3200" b="1" baseline="30000" dirty="0"/>
              <a:t>3</a:t>
            </a:r>
            <a:r>
              <a:rPr lang="en-US" sz="3200" b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498130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6C4E7C-E41E-7444-9CDC-4611B1BCB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39" y="1"/>
            <a:ext cx="1077954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C6B6AEA-36EB-A541-12FC-CEEACC29D0EE}"/>
              </a:ext>
            </a:extLst>
          </p:cNvPr>
          <p:cNvSpPr/>
          <p:nvPr/>
        </p:nvSpPr>
        <p:spPr>
          <a:xfrm>
            <a:off x="2302119" y="5392675"/>
            <a:ext cx="307774" cy="20072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AB4717-C568-AD23-49BC-621447BF82D5}"/>
              </a:ext>
            </a:extLst>
          </p:cNvPr>
          <p:cNvSpPr/>
          <p:nvPr/>
        </p:nvSpPr>
        <p:spPr>
          <a:xfrm>
            <a:off x="3531152" y="5515158"/>
            <a:ext cx="307774" cy="20072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9F4D76-DA8E-DC3B-19CA-C6205506E31E}"/>
              </a:ext>
            </a:extLst>
          </p:cNvPr>
          <p:cNvSpPr/>
          <p:nvPr/>
        </p:nvSpPr>
        <p:spPr>
          <a:xfrm>
            <a:off x="4766699" y="5407582"/>
            <a:ext cx="307774" cy="20072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5C48D6-DF9C-6D94-4691-CCE9705001CF}"/>
              </a:ext>
            </a:extLst>
          </p:cNvPr>
          <p:cNvSpPr/>
          <p:nvPr/>
        </p:nvSpPr>
        <p:spPr>
          <a:xfrm>
            <a:off x="8476683" y="4412506"/>
            <a:ext cx="307774" cy="24884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D866D1-DCA6-2F2F-036F-B53E776577B4}"/>
              </a:ext>
            </a:extLst>
          </p:cNvPr>
          <p:cNvSpPr/>
          <p:nvPr/>
        </p:nvSpPr>
        <p:spPr>
          <a:xfrm>
            <a:off x="6012068" y="4302681"/>
            <a:ext cx="307774" cy="122483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B2A62B-877C-6B4D-750F-6FEC56558F6D}"/>
              </a:ext>
            </a:extLst>
          </p:cNvPr>
          <p:cNvSpPr/>
          <p:nvPr/>
        </p:nvSpPr>
        <p:spPr>
          <a:xfrm>
            <a:off x="7245785" y="5073653"/>
            <a:ext cx="307774" cy="122483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72BD03-75D5-897D-5FA6-1F2A237BAD9A}"/>
              </a:ext>
            </a:extLst>
          </p:cNvPr>
          <p:cNvSpPr/>
          <p:nvPr/>
        </p:nvSpPr>
        <p:spPr>
          <a:xfrm>
            <a:off x="2700492" y="4517403"/>
            <a:ext cx="307774" cy="200722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837478-000B-995A-2106-26A3D5D845C6}"/>
              </a:ext>
            </a:extLst>
          </p:cNvPr>
          <p:cNvSpPr/>
          <p:nvPr/>
        </p:nvSpPr>
        <p:spPr>
          <a:xfrm>
            <a:off x="3939525" y="2212058"/>
            <a:ext cx="307774" cy="193002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F2420A-3C4D-0B59-6A74-3D4B7FDF2DD8}"/>
              </a:ext>
            </a:extLst>
          </p:cNvPr>
          <p:cNvSpPr/>
          <p:nvPr/>
        </p:nvSpPr>
        <p:spPr>
          <a:xfrm>
            <a:off x="5172650" y="439331"/>
            <a:ext cx="307774" cy="154187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69CF97-88C8-0175-128D-0E00DE222958}"/>
              </a:ext>
            </a:extLst>
          </p:cNvPr>
          <p:cNvSpPr/>
          <p:nvPr/>
        </p:nvSpPr>
        <p:spPr>
          <a:xfrm>
            <a:off x="6410053" y="1094651"/>
            <a:ext cx="307774" cy="2250060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9F286A-24B7-064A-2DB9-658B3B4D1DB1}"/>
              </a:ext>
            </a:extLst>
          </p:cNvPr>
          <p:cNvSpPr/>
          <p:nvPr/>
        </p:nvSpPr>
        <p:spPr>
          <a:xfrm>
            <a:off x="7648841" y="2414816"/>
            <a:ext cx="307774" cy="1014184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ADCB9D-7B1D-88B8-B1BB-480DC131DFE5}"/>
              </a:ext>
            </a:extLst>
          </p:cNvPr>
          <p:cNvSpPr/>
          <p:nvPr/>
        </p:nvSpPr>
        <p:spPr>
          <a:xfrm>
            <a:off x="8880009" y="2976790"/>
            <a:ext cx="307774" cy="778159"/>
          </a:xfrm>
          <a:prstGeom prst="rect">
            <a:avLst/>
          </a:prstGeom>
          <a:pattFill prst="wdUpDiag">
            <a:fgClr>
              <a:srgbClr val="FF0000"/>
            </a:fgClr>
            <a:bgClr>
              <a:schemeClr val="bg1"/>
            </a:bgClr>
          </a:patt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1868F5-A6AB-9993-640A-C9989FD124A4}"/>
              </a:ext>
            </a:extLst>
          </p:cNvPr>
          <p:cNvSpPr/>
          <p:nvPr/>
        </p:nvSpPr>
        <p:spPr>
          <a:xfrm>
            <a:off x="9643621" y="2976790"/>
            <a:ext cx="1593130" cy="778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02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D1739D-ED9C-04DB-E083-6A20EF2D9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212" y="0"/>
            <a:ext cx="8506659" cy="6204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902891-44E2-769F-65D7-8A765C5B83C2}"/>
              </a:ext>
            </a:extLst>
          </p:cNvPr>
          <p:cNvSpPr txBox="1"/>
          <p:nvPr/>
        </p:nvSpPr>
        <p:spPr>
          <a:xfrm>
            <a:off x="4158585" y="6074227"/>
            <a:ext cx="3920836" cy="525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Clade volume (log</a:t>
            </a:r>
            <a:r>
              <a:rPr lang="en-US" sz="2800" b="1" baseline="-25000" dirty="0"/>
              <a:t>2</a:t>
            </a:r>
            <a:r>
              <a:rPr lang="en-US" sz="2800" b="1" dirty="0"/>
              <a:t>(</a:t>
            </a:r>
            <a:r>
              <a:rPr lang="el-GR" sz="2800" b="1" dirty="0"/>
              <a:t>μ</a:t>
            </a:r>
            <a:r>
              <a:rPr lang="en-US" sz="2800" b="1" dirty="0"/>
              <a:t>m</a:t>
            </a:r>
            <a:r>
              <a:rPr lang="en-US" sz="2800" b="1" baseline="30000" dirty="0"/>
              <a:t>3</a:t>
            </a:r>
            <a:r>
              <a:rPr lang="en-US" sz="2800" b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931425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D78717A-3045-BA24-4A8B-9CDC02DC2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565" y="722141"/>
            <a:ext cx="7254869" cy="54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363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660403-A5C3-D70B-9B77-14D61D44E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56" y="426460"/>
            <a:ext cx="9681287" cy="6005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076A12-1ABE-0B15-1140-5E799E959040}"/>
              </a:ext>
            </a:extLst>
          </p:cNvPr>
          <p:cNvSpPr txBox="1"/>
          <p:nvPr/>
        </p:nvSpPr>
        <p:spPr>
          <a:xfrm>
            <a:off x="224855" y="42672"/>
            <a:ext cx="3254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 data</a:t>
            </a:r>
          </a:p>
        </p:txBody>
      </p:sp>
    </p:spTree>
    <p:extLst>
      <p:ext uri="{BB962C8B-B14F-4D97-AF65-F5344CB8AC3E}">
        <p14:creationId xmlns:p14="http://schemas.microsoft.com/office/powerpoint/2010/main" val="39278847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313932-FC8B-2D4B-F0F3-1A661425F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50" y="224359"/>
            <a:ext cx="9867900" cy="6562725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519BFD-8718-1E7F-2C75-CCB06BE82700}"/>
              </a:ext>
            </a:extLst>
          </p:cNvPr>
          <p:cNvCxnSpPr/>
          <p:nvPr/>
        </p:nvCxnSpPr>
        <p:spPr>
          <a:xfrm>
            <a:off x="2762566" y="2959771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432DE44-F82D-30A1-41A1-ABCD56174709}"/>
              </a:ext>
            </a:extLst>
          </p:cNvPr>
          <p:cNvCxnSpPr/>
          <p:nvPr/>
        </p:nvCxnSpPr>
        <p:spPr>
          <a:xfrm>
            <a:off x="2093869" y="3280121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469C5C-7C7E-3864-A560-4587BC48BB66}"/>
              </a:ext>
            </a:extLst>
          </p:cNvPr>
          <p:cNvCxnSpPr/>
          <p:nvPr/>
        </p:nvCxnSpPr>
        <p:spPr>
          <a:xfrm>
            <a:off x="3602318" y="3053075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D3FCC3-4D7A-2829-F856-4B3DE90B221D}"/>
              </a:ext>
            </a:extLst>
          </p:cNvPr>
          <p:cNvCxnSpPr/>
          <p:nvPr/>
        </p:nvCxnSpPr>
        <p:spPr>
          <a:xfrm>
            <a:off x="5092107" y="2877801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DF398B9-1DC7-1DE8-F527-C334058D072A}"/>
              </a:ext>
            </a:extLst>
          </p:cNvPr>
          <p:cNvCxnSpPr/>
          <p:nvPr/>
        </p:nvCxnSpPr>
        <p:spPr>
          <a:xfrm>
            <a:off x="4279110" y="2885398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0E0EE-139E-B30B-A8A4-DFE95F8D1648}"/>
              </a:ext>
            </a:extLst>
          </p:cNvPr>
          <p:cNvCxnSpPr/>
          <p:nvPr/>
        </p:nvCxnSpPr>
        <p:spPr>
          <a:xfrm>
            <a:off x="5767024" y="2704725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397487-F814-710C-6761-51106E747A2F}"/>
              </a:ext>
            </a:extLst>
          </p:cNvPr>
          <p:cNvCxnSpPr/>
          <p:nvPr/>
        </p:nvCxnSpPr>
        <p:spPr>
          <a:xfrm>
            <a:off x="6585007" y="2595870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03F09D-085F-E160-3C11-F86FBC7225AD}"/>
              </a:ext>
            </a:extLst>
          </p:cNvPr>
          <p:cNvCxnSpPr/>
          <p:nvPr/>
        </p:nvCxnSpPr>
        <p:spPr>
          <a:xfrm>
            <a:off x="7259926" y="2549215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A394782-EEB0-6201-C8AC-23D5F9A71503}"/>
              </a:ext>
            </a:extLst>
          </p:cNvPr>
          <p:cNvCxnSpPr/>
          <p:nvPr/>
        </p:nvCxnSpPr>
        <p:spPr>
          <a:xfrm>
            <a:off x="8077909" y="2570980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FD202C-0B67-E917-0869-0C00424559A8}"/>
              </a:ext>
            </a:extLst>
          </p:cNvPr>
          <p:cNvCxnSpPr/>
          <p:nvPr/>
        </p:nvCxnSpPr>
        <p:spPr>
          <a:xfrm>
            <a:off x="8765269" y="2356377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FD1A2E6-68D6-9102-0AEE-EE46156F5BD3}"/>
              </a:ext>
            </a:extLst>
          </p:cNvPr>
          <p:cNvCxnSpPr/>
          <p:nvPr/>
        </p:nvCxnSpPr>
        <p:spPr>
          <a:xfrm>
            <a:off x="9574780" y="2438954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2560B5-3D0C-B86A-7FD0-34762A73A619}"/>
              </a:ext>
            </a:extLst>
          </p:cNvPr>
          <p:cNvCxnSpPr/>
          <p:nvPr/>
        </p:nvCxnSpPr>
        <p:spPr>
          <a:xfrm>
            <a:off x="10243321" y="2430091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0CF28A-D221-73C7-EBA0-72BC8B85642F}"/>
              </a:ext>
            </a:extLst>
          </p:cNvPr>
          <p:cNvCxnSpPr>
            <a:cxnSpLocks/>
          </p:cNvCxnSpPr>
          <p:nvPr/>
        </p:nvCxnSpPr>
        <p:spPr>
          <a:xfrm>
            <a:off x="1704392" y="2073473"/>
            <a:ext cx="8963608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D16EEE9-66E5-66C5-1D9C-69C098B6BD7F}"/>
              </a:ext>
            </a:extLst>
          </p:cNvPr>
          <p:cNvGrpSpPr/>
          <p:nvPr/>
        </p:nvGrpSpPr>
        <p:grpSpPr>
          <a:xfrm>
            <a:off x="1953370" y="610693"/>
            <a:ext cx="1427924" cy="920355"/>
            <a:chOff x="2434282" y="2059112"/>
            <a:chExt cx="1492560" cy="103866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F233582-D52E-B975-F965-300617B777CD}"/>
                </a:ext>
              </a:extLst>
            </p:cNvPr>
            <p:cNvSpPr/>
            <p:nvPr/>
          </p:nvSpPr>
          <p:spPr>
            <a:xfrm>
              <a:off x="2434282" y="2059112"/>
              <a:ext cx="317414" cy="461666"/>
            </a:xfrm>
            <a:prstGeom prst="rect">
              <a:avLst/>
            </a:prstGeom>
            <a:solidFill>
              <a:srgbClr val="0000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157F53-96B3-931C-7463-2E248A152D90}"/>
                </a:ext>
              </a:extLst>
            </p:cNvPr>
            <p:cNvSpPr txBox="1"/>
            <p:nvPr/>
          </p:nvSpPr>
          <p:spPr>
            <a:xfrm>
              <a:off x="2876519" y="2088299"/>
              <a:ext cx="1050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No UV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8C4D35-C7F0-23E7-DBF8-36E42B457D80}"/>
                </a:ext>
              </a:extLst>
            </p:cNvPr>
            <p:cNvSpPr/>
            <p:nvPr/>
          </p:nvSpPr>
          <p:spPr>
            <a:xfrm>
              <a:off x="2450753" y="2636113"/>
              <a:ext cx="300943" cy="461665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4E394AC-22AD-79BB-35D4-D972D7640D71}"/>
                </a:ext>
              </a:extLst>
            </p:cNvPr>
            <p:cNvSpPr txBox="1"/>
            <p:nvPr/>
          </p:nvSpPr>
          <p:spPr>
            <a:xfrm>
              <a:off x="2876519" y="2636111"/>
              <a:ext cx="10503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UV</a:t>
              </a:r>
            </a:p>
          </p:txBody>
        </p:sp>
      </p:grpSp>
      <p:sp>
        <p:nvSpPr>
          <p:cNvPr id="24" name="Diamond 23">
            <a:extLst>
              <a:ext uri="{FF2B5EF4-FFF2-40B4-BE49-F238E27FC236}">
                <a16:creationId xmlns:a16="http://schemas.microsoft.com/office/drawing/2014/main" id="{DBF83DB3-53CD-E18E-EE7C-BC3A07D7CDB5}"/>
              </a:ext>
            </a:extLst>
          </p:cNvPr>
          <p:cNvSpPr/>
          <p:nvPr/>
        </p:nvSpPr>
        <p:spPr>
          <a:xfrm>
            <a:off x="8152034" y="4165871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780ED574-B481-0922-E9C9-2366171E3BFA}"/>
              </a:ext>
            </a:extLst>
          </p:cNvPr>
          <p:cNvSpPr/>
          <p:nvPr/>
        </p:nvSpPr>
        <p:spPr>
          <a:xfrm>
            <a:off x="8819685" y="412675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69DFCE09-7F14-07DD-F7C3-2A0CC236BB82}"/>
              </a:ext>
            </a:extLst>
          </p:cNvPr>
          <p:cNvSpPr/>
          <p:nvPr/>
        </p:nvSpPr>
        <p:spPr>
          <a:xfrm>
            <a:off x="9648466" y="4162269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>
            <a:extLst>
              <a:ext uri="{FF2B5EF4-FFF2-40B4-BE49-F238E27FC236}">
                <a16:creationId xmlns:a16="http://schemas.microsoft.com/office/drawing/2014/main" id="{FA0B421E-7CC9-5A17-1C9B-101D71A631D8}"/>
              </a:ext>
            </a:extLst>
          </p:cNvPr>
          <p:cNvSpPr/>
          <p:nvPr/>
        </p:nvSpPr>
        <p:spPr>
          <a:xfrm>
            <a:off x="10316353" y="4060011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529D9767-D415-98C8-A77A-B8EC57B21866}"/>
              </a:ext>
            </a:extLst>
          </p:cNvPr>
          <p:cNvSpPr/>
          <p:nvPr/>
        </p:nvSpPr>
        <p:spPr>
          <a:xfrm>
            <a:off x="6655187" y="411129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FD102345-C431-1040-ACAE-79FBB61FCA05}"/>
              </a:ext>
            </a:extLst>
          </p:cNvPr>
          <p:cNvSpPr/>
          <p:nvPr/>
        </p:nvSpPr>
        <p:spPr>
          <a:xfrm>
            <a:off x="7336097" y="4138914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iamond 29">
            <a:extLst>
              <a:ext uri="{FF2B5EF4-FFF2-40B4-BE49-F238E27FC236}">
                <a16:creationId xmlns:a16="http://schemas.microsoft.com/office/drawing/2014/main" id="{5C8A471E-E98E-9EEE-DDA9-D471160B1BB7}"/>
              </a:ext>
            </a:extLst>
          </p:cNvPr>
          <p:cNvSpPr/>
          <p:nvPr/>
        </p:nvSpPr>
        <p:spPr>
          <a:xfrm>
            <a:off x="2170614" y="4387871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B8E7412D-D3EB-E107-3712-EF295A805AEE}"/>
              </a:ext>
            </a:extLst>
          </p:cNvPr>
          <p:cNvSpPr/>
          <p:nvPr/>
        </p:nvSpPr>
        <p:spPr>
          <a:xfrm>
            <a:off x="2844243" y="4195609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>
            <a:extLst>
              <a:ext uri="{FF2B5EF4-FFF2-40B4-BE49-F238E27FC236}">
                <a16:creationId xmlns:a16="http://schemas.microsoft.com/office/drawing/2014/main" id="{E70F1829-2C8D-B3F9-3FBF-EA89C13D920C}"/>
              </a:ext>
            </a:extLst>
          </p:cNvPr>
          <p:cNvSpPr/>
          <p:nvPr/>
        </p:nvSpPr>
        <p:spPr>
          <a:xfrm>
            <a:off x="3664501" y="4316996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0040D36E-322C-4171-DC8B-D5A460B50D53}"/>
              </a:ext>
            </a:extLst>
          </p:cNvPr>
          <p:cNvSpPr/>
          <p:nvPr/>
        </p:nvSpPr>
        <p:spPr>
          <a:xfrm>
            <a:off x="4342503" y="419163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iamond 33">
            <a:extLst>
              <a:ext uri="{FF2B5EF4-FFF2-40B4-BE49-F238E27FC236}">
                <a16:creationId xmlns:a16="http://schemas.microsoft.com/office/drawing/2014/main" id="{7E62299B-A107-5EB5-8766-699BBE915107}"/>
              </a:ext>
            </a:extLst>
          </p:cNvPr>
          <p:cNvSpPr/>
          <p:nvPr/>
        </p:nvSpPr>
        <p:spPr>
          <a:xfrm>
            <a:off x="5161803" y="422850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amond 34">
            <a:extLst>
              <a:ext uri="{FF2B5EF4-FFF2-40B4-BE49-F238E27FC236}">
                <a16:creationId xmlns:a16="http://schemas.microsoft.com/office/drawing/2014/main" id="{909631F3-E6B3-87D7-07EF-8CCAF3A6EF61}"/>
              </a:ext>
            </a:extLst>
          </p:cNvPr>
          <p:cNvSpPr/>
          <p:nvPr/>
        </p:nvSpPr>
        <p:spPr>
          <a:xfrm>
            <a:off x="5838552" y="4169513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B17F0C-D927-36BB-D0EE-254B822832AA}"/>
              </a:ext>
            </a:extLst>
          </p:cNvPr>
          <p:cNvSpPr txBox="1"/>
          <p:nvPr/>
        </p:nvSpPr>
        <p:spPr>
          <a:xfrm rot="16200000">
            <a:off x="-991403" y="3340376"/>
            <a:ext cx="3920836" cy="525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Clade Volume (log</a:t>
            </a:r>
            <a:r>
              <a:rPr lang="en-US" sz="2800" b="1" baseline="-25000" dirty="0"/>
              <a:t>2</a:t>
            </a:r>
            <a:r>
              <a:rPr lang="en-US" sz="2800" b="1" dirty="0"/>
              <a:t>(</a:t>
            </a:r>
            <a:r>
              <a:rPr lang="el-GR" sz="2800" b="1" dirty="0"/>
              <a:t>μ</a:t>
            </a:r>
            <a:r>
              <a:rPr lang="en-US" sz="2800" b="1" dirty="0"/>
              <a:t>m</a:t>
            </a:r>
            <a:r>
              <a:rPr lang="en-US" sz="2800" b="1" baseline="30000" dirty="0"/>
              <a:t>3</a:t>
            </a:r>
            <a:r>
              <a:rPr lang="en-US" sz="2800" b="1" dirty="0"/>
              <a:t>))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9F7CCC-6E6B-B085-37D6-AC6F8BBD5A17}"/>
              </a:ext>
            </a:extLst>
          </p:cNvPr>
          <p:cNvSpPr txBox="1"/>
          <p:nvPr/>
        </p:nvSpPr>
        <p:spPr>
          <a:xfrm>
            <a:off x="1812190" y="166057"/>
            <a:ext cx="16252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/>
              <a:t>Treatment</a:t>
            </a:r>
          </a:p>
        </p:txBody>
      </p:sp>
    </p:spTree>
    <p:extLst>
      <p:ext uri="{BB962C8B-B14F-4D97-AF65-F5344CB8AC3E}">
        <p14:creationId xmlns:p14="http://schemas.microsoft.com/office/powerpoint/2010/main" val="3653239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C0899F-D1EC-E0F3-7F4E-8C866EBFC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3" y="9056"/>
            <a:ext cx="10253473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3A9C758-4EF4-69AB-0849-702F6621C44A}"/>
              </a:ext>
            </a:extLst>
          </p:cNvPr>
          <p:cNvCxnSpPr/>
          <p:nvPr/>
        </p:nvCxnSpPr>
        <p:spPr>
          <a:xfrm>
            <a:off x="2698684" y="2736108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AECC2C2-0E02-1E5C-094E-47CE9EEBBAD2}"/>
              </a:ext>
            </a:extLst>
          </p:cNvPr>
          <p:cNvCxnSpPr/>
          <p:nvPr/>
        </p:nvCxnSpPr>
        <p:spPr>
          <a:xfrm>
            <a:off x="1995939" y="3012682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D285F6-CED6-7C10-557B-42771019E402}"/>
              </a:ext>
            </a:extLst>
          </p:cNvPr>
          <p:cNvCxnSpPr/>
          <p:nvPr/>
        </p:nvCxnSpPr>
        <p:spPr>
          <a:xfrm>
            <a:off x="3564281" y="2793697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5B003AE-3B37-1D4F-EBC2-20BCEF4C92CA}"/>
              </a:ext>
            </a:extLst>
          </p:cNvPr>
          <p:cNvCxnSpPr/>
          <p:nvPr/>
        </p:nvCxnSpPr>
        <p:spPr>
          <a:xfrm>
            <a:off x="5099210" y="2584087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AFA92FB-63E8-41C8-13BB-8D68EA515B04}"/>
              </a:ext>
            </a:extLst>
          </p:cNvPr>
          <p:cNvCxnSpPr/>
          <p:nvPr/>
        </p:nvCxnSpPr>
        <p:spPr>
          <a:xfrm>
            <a:off x="4259581" y="2596429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D35A8DD-3F7B-9065-C8E0-D9119FBC8931}"/>
              </a:ext>
            </a:extLst>
          </p:cNvPr>
          <p:cNvCxnSpPr/>
          <p:nvPr/>
        </p:nvCxnSpPr>
        <p:spPr>
          <a:xfrm>
            <a:off x="5794844" y="2519326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D438232-5E4E-4C29-72FB-2DC05D69960F}"/>
              </a:ext>
            </a:extLst>
          </p:cNvPr>
          <p:cNvCxnSpPr/>
          <p:nvPr/>
        </p:nvCxnSpPr>
        <p:spPr>
          <a:xfrm>
            <a:off x="6645375" y="2401594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BCBDD23-35EC-6FA9-4E93-69CC47AB1BEB}"/>
              </a:ext>
            </a:extLst>
          </p:cNvPr>
          <p:cNvCxnSpPr/>
          <p:nvPr/>
        </p:nvCxnSpPr>
        <p:spPr>
          <a:xfrm>
            <a:off x="7329172" y="2381570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5B62D8-9DBD-76D1-5305-32703DA05C75}"/>
              </a:ext>
            </a:extLst>
          </p:cNvPr>
          <p:cNvCxnSpPr/>
          <p:nvPr/>
        </p:nvCxnSpPr>
        <p:spPr>
          <a:xfrm>
            <a:off x="8179706" y="2406294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1B484D-A13B-DD11-30D9-BB97DD6CC1A9}"/>
              </a:ext>
            </a:extLst>
          </p:cNvPr>
          <p:cNvCxnSpPr/>
          <p:nvPr/>
        </p:nvCxnSpPr>
        <p:spPr>
          <a:xfrm>
            <a:off x="8881862" y="2165060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25BC28-C5E7-1849-C276-E5F47256CC11}"/>
              </a:ext>
            </a:extLst>
          </p:cNvPr>
          <p:cNvCxnSpPr/>
          <p:nvPr/>
        </p:nvCxnSpPr>
        <p:spPr>
          <a:xfrm>
            <a:off x="9718005" y="2274268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13007E4-FEE5-0201-AA8C-B245C2383EFE}"/>
              </a:ext>
            </a:extLst>
          </p:cNvPr>
          <p:cNvCxnSpPr/>
          <p:nvPr/>
        </p:nvCxnSpPr>
        <p:spPr>
          <a:xfrm>
            <a:off x="10427978" y="2259488"/>
            <a:ext cx="29808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4DAF8-D7C2-49AB-0F33-8E81C2DD5B96}"/>
              </a:ext>
            </a:extLst>
          </p:cNvPr>
          <p:cNvCxnSpPr>
            <a:cxnSpLocks/>
          </p:cNvCxnSpPr>
          <p:nvPr/>
        </p:nvCxnSpPr>
        <p:spPr>
          <a:xfrm>
            <a:off x="1572414" y="1864402"/>
            <a:ext cx="9650322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iamond 16">
            <a:extLst>
              <a:ext uri="{FF2B5EF4-FFF2-40B4-BE49-F238E27FC236}">
                <a16:creationId xmlns:a16="http://schemas.microsoft.com/office/drawing/2014/main" id="{FC24400C-572D-4EFC-14DD-013FEDA5C476}"/>
              </a:ext>
            </a:extLst>
          </p:cNvPr>
          <p:cNvSpPr/>
          <p:nvPr/>
        </p:nvSpPr>
        <p:spPr>
          <a:xfrm>
            <a:off x="8256794" y="405149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3905A920-06D0-DC23-929F-28532627AB5D}"/>
              </a:ext>
            </a:extLst>
          </p:cNvPr>
          <p:cNvSpPr/>
          <p:nvPr/>
        </p:nvSpPr>
        <p:spPr>
          <a:xfrm>
            <a:off x="8945156" y="4006459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96A3DA02-EAB8-CDEA-196F-086B98881D5B}"/>
              </a:ext>
            </a:extLst>
          </p:cNvPr>
          <p:cNvSpPr/>
          <p:nvPr/>
        </p:nvSpPr>
        <p:spPr>
          <a:xfrm>
            <a:off x="9516488" y="3953198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A5D3B00E-2952-0EB7-93BD-0FCB3BAEA610}"/>
              </a:ext>
            </a:extLst>
          </p:cNvPr>
          <p:cNvSpPr/>
          <p:nvPr/>
        </p:nvSpPr>
        <p:spPr>
          <a:xfrm>
            <a:off x="9799671" y="403736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BC138402-D554-6F2B-106D-9B21C03382CD}"/>
              </a:ext>
            </a:extLst>
          </p:cNvPr>
          <p:cNvSpPr/>
          <p:nvPr/>
        </p:nvSpPr>
        <p:spPr>
          <a:xfrm>
            <a:off x="6715558" y="3999877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iamond 21">
            <a:extLst>
              <a:ext uri="{FF2B5EF4-FFF2-40B4-BE49-F238E27FC236}">
                <a16:creationId xmlns:a16="http://schemas.microsoft.com/office/drawing/2014/main" id="{FB559699-E833-B192-D0E2-DD339E2BDD04}"/>
              </a:ext>
            </a:extLst>
          </p:cNvPr>
          <p:cNvSpPr/>
          <p:nvPr/>
        </p:nvSpPr>
        <p:spPr>
          <a:xfrm>
            <a:off x="7402381" y="4042290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21033BC3-0CB9-398C-9057-C49EB502F63C}"/>
              </a:ext>
            </a:extLst>
          </p:cNvPr>
          <p:cNvSpPr/>
          <p:nvPr/>
        </p:nvSpPr>
        <p:spPr>
          <a:xfrm>
            <a:off x="2081561" y="4257678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13A6DADD-F074-9ADE-2044-E43641B6BC70}"/>
              </a:ext>
            </a:extLst>
          </p:cNvPr>
          <p:cNvSpPr/>
          <p:nvPr/>
        </p:nvSpPr>
        <p:spPr>
          <a:xfrm>
            <a:off x="2762568" y="4054597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13765279-C9FB-1E44-FB67-D9EF7084EB3F}"/>
              </a:ext>
            </a:extLst>
          </p:cNvPr>
          <p:cNvSpPr/>
          <p:nvPr/>
        </p:nvSpPr>
        <p:spPr>
          <a:xfrm>
            <a:off x="3624258" y="4107925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iamond 25">
            <a:extLst>
              <a:ext uri="{FF2B5EF4-FFF2-40B4-BE49-F238E27FC236}">
                <a16:creationId xmlns:a16="http://schemas.microsoft.com/office/drawing/2014/main" id="{5FB8F7E2-B8F8-CAF0-B1BF-ECD9FA52DEE5}"/>
              </a:ext>
            </a:extLst>
          </p:cNvPr>
          <p:cNvSpPr/>
          <p:nvPr/>
        </p:nvSpPr>
        <p:spPr>
          <a:xfrm>
            <a:off x="4320012" y="4018072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mond 26">
            <a:extLst>
              <a:ext uri="{FF2B5EF4-FFF2-40B4-BE49-F238E27FC236}">
                <a16:creationId xmlns:a16="http://schemas.microsoft.com/office/drawing/2014/main" id="{44BC3200-FE9C-0636-7FE1-4B1BDDFEC9D8}"/>
              </a:ext>
            </a:extLst>
          </p:cNvPr>
          <p:cNvSpPr/>
          <p:nvPr/>
        </p:nvSpPr>
        <p:spPr>
          <a:xfrm>
            <a:off x="5165945" y="4049024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3D61A9C2-73A3-A0D6-654D-9D626091C017}"/>
              </a:ext>
            </a:extLst>
          </p:cNvPr>
          <p:cNvSpPr/>
          <p:nvPr/>
        </p:nvSpPr>
        <p:spPr>
          <a:xfrm>
            <a:off x="5863409" y="4019626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49C8049A-D84B-8BA6-271E-B4FCB104E4B2}"/>
              </a:ext>
            </a:extLst>
          </p:cNvPr>
          <p:cNvSpPr/>
          <p:nvPr/>
        </p:nvSpPr>
        <p:spPr>
          <a:xfrm>
            <a:off x="10493610" y="3941197"/>
            <a:ext cx="157727" cy="138804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733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6C782-5272-076D-A120-7DE68F723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36" y="0"/>
            <a:ext cx="11692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010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9451FB-90AB-2825-88F4-7BB740833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69" y="0"/>
            <a:ext cx="1169212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E97A89-3541-89BA-589B-EEF065308FAE}"/>
              </a:ext>
            </a:extLst>
          </p:cNvPr>
          <p:cNvSpPr txBox="1"/>
          <p:nvPr/>
        </p:nvSpPr>
        <p:spPr>
          <a:xfrm rot="16200000">
            <a:off x="-1228674" y="2571140"/>
            <a:ext cx="39208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Log</a:t>
            </a:r>
            <a:r>
              <a:rPr lang="en-US" sz="2800" b="1" baseline="-25000" dirty="0"/>
              <a:t>2</a:t>
            </a:r>
            <a:r>
              <a:rPr lang="en-US" sz="2800" b="1" dirty="0"/>
              <a:t> volume difference</a:t>
            </a:r>
          </a:p>
          <a:p>
            <a:pPr algn="ctr"/>
            <a:r>
              <a:rPr lang="en-US" sz="2800" b="1" dirty="0"/>
              <a:t>(UV – No UV)</a:t>
            </a:r>
          </a:p>
        </p:txBody>
      </p:sp>
    </p:spTree>
    <p:extLst>
      <p:ext uri="{BB962C8B-B14F-4D97-AF65-F5344CB8AC3E}">
        <p14:creationId xmlns:p14="http://schemas.microsoft.com/office/powerpoint/2010/main" val="3383570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30AC6D-F620-E950-5320-009B6C3D8D6D}"/>
              </a:ext>
            </a:extLst>
          </p:cNvPr>
          <p:cNvSpPr/>
          <p:nvPr/>
        </p:nvSpPr>
        <p:spPr>
          <a:xfrm>
            <a:off x="2434282" y="2059112"/>
            <a:ext cx="714387" cy="461666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37BE7C-43B4-41D5-B055-AC3A9C532D72}"/>
              </a:ext>
            </a:extLst>
          </p:cNvPr>
          <p:cNvSpPr txBox="1"/>
          <p:nvPr/>
        </p:nvSpPr>
        <p:spPr>
          <a:xfrm>
            <a:off x="3319619" y="1984601"/>
            <a:ext cx="1556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No UV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15F7F-D861-1E4B-6A4C-5B7FB5DBA190}"/>
              </a:ext>
            </a:extLst>
          </p:cNvPr>
          <p:cNvSpPr txBox="1"/>
          <p:nvPr/>
        </p:nvSpPr>
        <p:spPr>
          <a:xfrm>
            <a:off x="3319619" y="2560695"/>
            <a:ext cx="1556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UV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842157-759A-AEE4-F543-9980E76DFD6A}"/>
              </a:ext>
            </a:extLst>
          </p:cNvPr>
          <p:cNvSpPr txBox="1"/>
          <p:nvPr/>
        </p:nvSpPr>
        <p:spPr>
          <a:xfrm rot="16200000">
            <a:off x="7041383" y="3257806"/>
            <a:ext cx="57362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Number clades &gt; 22  (log</a:t>
            </a:r>
            <a:r>
              <a:rPr lang="en-US" sz="2800" b="1" baseline="-25000" dirty="0"/>
              <a:t>2</a:t>
            </a:r>
            <a:r>
              <a:rPr lang="en-US" sz="2800" b="1" dirty="0"/>
              <a:t>(</a:t>
            </a:r>
            <a:r>
              <a:rPr lang="el-GR" sz="2800" b="1" dirty="0"/>
              <a:t>μ</a:t>
            </a:r>
            <a:r>
              <a:rPr lang="en-US" sz="2800" b="1" dirty="0"/>
              <a:t>m</a:t>
            </a:r>
            <a:r>
              <a:rPr lang="en-US" sz="2800" b="1" baseline="30000" dirty="0"/>
              <a:t>3</a:t>
            </a:r>
            <a:r>
              <a:rPr lang="en-US" sz="2800" b="1" dirty="0"/>
              <a:t>))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637EBA-2EE2-CBE9-A1F4-39F3A5F86A97}"/>
              </a:ext>
            </a:extLst>
          </p:cNvPr>
          <p:cNvSpPr txBox="1"/>
          <p:nvPr/>
        </p:nvSpPr>
        <p:spPr>
          <a:xfrm rot="16200000">
            <a:off x="8133742" y="2836513"/>
            <a:ext cx="5166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Clade Volume (log</a:t>
            </a:r>
            <a:r>
              <a:rPr lang="en-US" sz="3600" b="1" baseline="-25000" dirty="0"/>
              <a:t>2</a:t>
            </a:r>
            <a:r>
              <a:rPr lang="en-US" sz="3600" b="1" dirty="0"/>
              <a:t>(</a:t>
            </a:r>
            <a:r>
              <a:rPr lang="el-GR" sz="3600" b="1" dirty="0"/>
              <a:t>μ</a:t>
            </a:r>
            <a:r>
              <a:rPr lang="en-US" sz="3600" b="1" dirty="0"/>
              <a:t>m</a:t>
            </a:r>
            <a:r>
              <a:rPr lang="en-US" sz="3600" b="1" baseline="30000" dirty="0"/>
              <a:t>3</a:t>
            </a:r>
            <a:r>
              <a:rPr lang="en-US" sz="3600" b="1" dirty="0"/>
              <a:t>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4CFDCC-168E-F5C4-479D-4D6BF363C4EE}"/>
              </a:ext>
            </a:extLst>
          </p:cNvPr>
          <p:cNvSpPr txBox="1"/>
          <p:nvPr/>
        </p:nvSpPr>
        <p:spPr>
          <a:xfrm>
            <a:off x="94268" y="3519416"/>
            <a:ext cx="5618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Clade volume (log</a:t>
            </a:r>
            <a:r>
              <a:rPr lang="en-US" sz="3600" b="1" baseline="-25000" dirty="0"/>
              <a:t>2</a:t>
            </a:r>
            <a:r>
              <a:rPr lang="en-US" sz="3600" b="1" dirty="0"/>
              <a:t>(</a:t>
            </a:r>
            <a:r>
              <a:rPr lang="el-GR" sz="3600" b="1" dirty="0"/>
              <a:t>μ</a:t>
            </a:r>
            <a:r>
              <a:rPr lang="en-US" sz="3600" b="1" dirty="0"/>
              <a:t>m</a:t>
            </a:r>
            <a:r>
              <a:rPr lang="en-US" sz="3600" b="1" baseline="30000" dirty="0"/>
              <a:t>3</a:t>
            </a:r>
            <a:r>
              <a:rPr lang="en-US" sz="3600" b="1" dirty="0"/>
              <a:t>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735AD3-EAF1-6426-51CC-9CAEE7FAFD83}"/>
              </a:ext>
            </a:extLst>
          </p:cNvPr>
          <p:cNvSpPr txBox="1"/>
          <p:nvPr/>
        </p:nvSpPr>
        <p:spPr>
          <a:xfrm rot="16200000">
            <a:off x="4196700" y="2663913"/>
            <a:ext cx="4957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Log</a:t>
            </a:r>
            <a:r>
              <a:rPr lang="en-US" sz="3600" b="1" baseline="-25000" dirty="0"/>
              <a:t>2</a:t>
            </a:r>
            <a:r>
              <a:rPr lang="en-US" sz="3600" b="1" dirty="0"/>
              <a:t> volume difference</a:t>
            </a:r>
          </a:p>
          <a:p>
            <a:pPr algn="ctr"/>
            <a:r>
              <a:rPr lang="en-US" sz="3600" b="1" dirty="0"/>
              <a:t>(UV – No UV)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8F21D23-26D4-0062-1D0D-821B38E5FB98}"/>
              </a:ext>
            </a:extLst>
          </p:cNvPr>
          <p:cNvGrpSpPr/>
          <p:nvPr/>
        </p:nvGrpSpPr>
        <p:grpSpPr>
          <a:xfrm>
            <a:off x="674867" y="4327406"/>
            <a:ext cx="4161065" cy="2332613"/>
            <a:chOff x="674867" y="4327406"/>
            <a:chExt cx="4161065" cy="233261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60FE73-B542-1042-6F45-789CC937FC0C}"/>
                </a:ext>
              </a:extLst>
            </p:cNvPr>
            <p:cNvSpPr txBox="1"/>
            <p:nvPr/>
          </p:nvSpPr>
          <p:spPr>
            <a:xfrm>
              <a:off x="1272102" y="4327406"/>
              <a:ext cx="328104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/>
                <a:t>&gt; 1 micro-lump per clade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13F1EE4-26E6-DAC6-7E0C-FA05AE822FC0}"/>
                </a:ext>
              </a:extLst>
            </p:cNvPr>
            <p:cNvSpPr/>
            <p:nvPr/>
          </p:nvSpPr>
          <p:spPr>
            <a:xfrm>
              <a:off x="674867" y="4731860"/>
              <a:ext cx="481914" cy="46166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81B25F1-D0C2-5218-4FFF-795AE74FE9EB}"/>
                </a:ext>
              </a:extLst>
            </p:cNvPr>
            <p:cNvSpPr/>
            <p:nvPr/>
          </p:nvSpPr>
          <p:spPr>
            <a:xfrm>
              <a:off x="691339" y="5902753"/>
              <a:ext cx="465441" cy="461665"/>
            </a:xfrm>
            <a:prstGeom prst="rect">
              <a:avLst/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8154B9-7501-6735-8CC1-9C76744551E1}"/>
                </a:ext>
              </a:extLst>
            </p:cNvPr>
            <p:cNvSpPr txBox="1"/>
            <p:nvPr/>
          </p:nvSpPr>
          <p:spPr>
            <a:xfrm>
              <a:off x="1272101" y="5459690"/>
              <a:ext cx="356383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/>
                <a:t>≤ 1 micro-lump per clade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CAA11A4A-EF9C-0050-1D85-0899B57E2D2A}"/>
              </a:ext>
            </a:extLst>
          </p:cNvPr>
          <p:cNvSpPr/>
          <p:nvPr/>
        </p:nvSpPr>
        <p:spPr>
          <a:xfrm>
            <a:off x="2445277" y="2654574"/>
            <a:ext cx="714387" cy="4616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46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9D112F-828C-B0B8-1D6E-24215F2C5813}"/>
              </a:ext>
            </a:extLst>
          </p:cNvPr>
          <p:cNvSpPr txBox="1"/>
          <p:nvPr/>
        </p:nvSpPr>
        <p:spPr>
          <a:xfrm>
            <a:off x="29985" y="42672"/>
            <a:ext cx="1193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D5A51-2095-EE17-967B-94480871B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898" y="280929"/>
            <a:ext cx="9864183" cy="65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23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6BBF0B-3C08-CCB6-6986-FAA7CF1145B6}"/>
              </a:ext>
            </a:extLst>
          </p:cNvPr>
          <p:cNvSpPr txBox="1"/>
          <p:nvPr/>
        </p:nvSpPr>
        <p:spPr>
          <a:xfrm>
            <a:off x="0" y="146019"/>
            <a:ext cx="11639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958C23-DDB5-8D13-D637-41E1F24F5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908" y="146019"/>
            <a:ext cx="9864183" cy="656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92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BA61D6-3A9E-7C31-5986-47E41D6B25A4}"/>
              </a:ext>
            </a:extLst>
          </p:cNvPr>
          <p:cNvSpPr txBox="1"/>
          <p:nvPr/>
        </p:nvSpPr>
        <p:spPr>
          <a:xfrm>
            <a:off x="14995" y="42672"/>
            <a:ext cx="1320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73C76-DA50-D3FD-468C-A5ECE8A31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50" y="147637"/>
            <a:ext cx="98679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76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48C287A-B1C3-AF9E-02CA-49A6ADCF31D4}"/>
              </a:ext>
            </a:extLst>
          </p:cNvPr>
          <p:cNvSpPr txBox="1"/>
          <p:nvPr/>
        </p:nvSpPr>
        <p:spPr>
          <a:xfrm>
            <a:off x="224855" y="42672"/>
            <a:ext cx="3254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This is with corrected data (graph components combined)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C8BB0E-5AFC-FED9-092B-A82B1BB2E727}"/>
              </a:ext>
            </a:extLst>
          </p:cNvPr>
          <p:cNvGrpSpPr/>
          <p:nvPr/>
        </p:nvGrpSpPr>
        <p:grpSpPr>
          <a:xfrm>
            <a:off x="637802" y="1491261"/>
            <a:ext cx="11071296" cy="4252504"/>
            <a:chOff x="637802" y="1491261"/>
            <a:chExt cx="11071296" cy="425250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E2DA93D-054D-05B5-8592-B7769A950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7802" y="1491261"/>
              <a:ext cx="11071296" cy="370059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A7C6C65-0118-FCF3-6288-C86D0EC7A73C}"/>
                </a:ext>
              </a:extLst>
            </p:cNvPr>
            <p:cNvSpPr txBox="1"/>
            <p:nvPr/>
          </p:nvSpPr>
          <p:spPr>
            <a:xfrm>
              <a:off x="4543604" y="5251322"/>
              <a:ext cx="3920836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b="1" dirty="0"/>
                <a:t>Clade volume (log</a:t>
              </a:r>
              <a:r>
                <a:rPr lang="en-US" sz="2600" b="1" baseline="-25000" dirty="0"/>
                <a:t>2</a:t>
              </a:r>
              <a:r>
                <a:rPr lang="en-US" sz="2600" b="1" dirty="0"/>
                <a:t>(</a:t>
              </a:r>
              <a:r>
                <a:rPr lang="el-GR" sz="2600" b="1" dirty="0"/>
                <a:t>μ</a:t>
              </a:r>
              <a:r>
                <a:rPr lang="en-US" sz="2600" b="1" dirty="0"/>
                <a:t>m</a:t>
              </a:r>
              <a:r>
                <a:rPr lang="en-US" sz="2600" b="1" baseline="30000" dirty="0"/>
                <a:t>3</a:t>
              </a:r>
              <a:r>
                <a:rPr lang="en-US" sz="2600" b="1" dirty="0"/>
                <a:t>))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8213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1B7214-55A3-AEC4-1131-CBC738196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58" y="91150"/>
            <a:ext cx="10388484" cy="667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90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1B46CA-9736-FE07-0445-5F5AD3655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39" y="91150"/>
            <a:ext cx="11376122" cy="667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17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9DA8B6-B119-8C9A-F962-DB3FA4DF0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89" y="115537"/>
            <a:ext cx="10498222" cy="66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63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4539</TotalTime>
  <Words>217</Words>
  <Application>Microsoft Office PowerPoint</Application>
  <PresentationFormat>Widescreen</PresentationFormat>
  <Paragraphs>46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Whelan</dc:creator>
  <cp:lastModifiedBy>C Whelan</cp:lastModifiedBy>
  <cp:revision>92</cp:revision>
  <dcterms:created xsi:type="dcterms:W3CDTF">2022-11-11T19:24:08Z</dcterms:created>
  <dcterms:modified xsi:type="dcterms:W3CDTF">2023-06-21T16:03:34Z</dcterms:modified>
</cp:coreProperties>
</file>

<file path=docProps/thumbnail.jpeg>
</file>